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8" r:id="rId4"/>
    <p:sldId id="274" r:id="rId5"/>
    <p:sldId id="273" r:id="rId6"/>
    <p:sldId id="272" r:id="rId7"/>
    <p:sldId id="275" r:id="rId8"/>
    <p:sldId id="276" r:id="rId9"/>
    <p:sldId id="277" r:id="rId10"/>
    <p:sldId id="278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5/31/2017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5/31/2017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5/31/2017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5/31/2017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xqfRsQkFMc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Hebocon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1008586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Robots </a:t>
            </a:r>
            <a:r>
              <a:rPr lang="en-US" sz="3200" dirty="0" err="1" smtClean="0"/>
              <a:t>ontwerpen</a:t>
            </a:r>
            <a:r>
              <a:rPr lang="en-US" sz="3200" dirty="0" smtClean="0"/>
              <a:t>, </a:t>
            </a:r>
            <a:r>
              <a:rPr lang="en-US" sz="3200" dirty="0" err="1" smtClean="0"/>
              <a:t>bouwen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laten</a:t>
            </a:r>
            <a:r>
              <a:rPr lang="en-US" sz="3200" dirty="0" smtClean="0"/>
              <a:t> </a:t>
            </a:r>
            <a:r>
              <a:rPr lang="en-US" sz="3200" dirty="0" err="1" smtClean="0"/>
              <a:t>vechten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30716" y="30627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Inhoud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is </a:t>
            </a:r>
            <a:r>
              <a:rPr lang="en-US" dirty="0" err="1" smtClean="0"/>
              <a:t>robotica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Bekende</a:t>
            </a:r>
            <a:r>
              <a:rPr lang="en-US" dirty="0" smtClean="0"/>
              <a:t> robots</a:t>
            </a:r>
            <a:endParaRPr lang="en-US" dirty="0"/>
          </a:p>
          <a:p>
            <a:r>
              <a:rPr lang="en-US" dirty="0" smtClean="0"/>
              <a:t>Wat is </a:t>
            </a:r>
            <a:r>
              <a:rPr lang="en-US" dirty="0" err="1" smtClean="0"/>
              <a:t>Hebocon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Wat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Prijscategorieen</a:t>
            </a:r>
            <a:endParaRPr lang="en-US" dirty="0" smtClean="0"/>
          </a:p>
          <a:p>
            <a:r>
              <a:rPr lang="en-US" dirty="0" err="1" smtClean="0"/>
              <a:t>Spelregels</a:t>
            </a:r>
            <a:endParaRPr lang="en-US" dirty="0" smtClean="0"/>
          </a:p>
          <a:p>
            <a:r>
              <a:rPr lang="en-US" dirty="0" smtClean="0"/>
              <a:t>Planning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Wat is </a:t>
            </a:r>
            <a:r>
              <a:rPr lang="en-US" sz="5400" dirty="0" err="1" smtClean="0"/>
              <a:t>robotica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00775" y="2252883"/>
            <a:ext cx="10360501" cy="4031212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is het </a:t>
            </a:r>
            <a:r>
              <a:rPr lang="en-US" sz="4000" dirty="0" err="1" smtClean="0"/>
              <a:t>ontwerpen</a:t>
            </a:r>
            <a:r>
              <a:rPr lang="en-US" sz="4000" dirty="0" smtClean="0"/>
              <a:t>, </a:t>
            </a:r>
            <a:r>
              <a:rPr lang="en-US" sz="4000" dirty="0" err="1" smtClean="0"/>
              <a:t>bouwen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toepassen</a:t>
            </a:r>
            <a:r>
              <a:rPr lang="en-US" sz="4000" dirty="0" smtClean="0"/>
              <a:t> van </a:t>
            </a:r>
            <a:r>
              <a:rPr lang="en-US" sz="4000" dirty="0" smtClean="0"/>
              <a:t>robots</a:t>
            </a:r>
          </a:p>
          <a:p>
            <a:r>
              <a:rPr lang="en-US" sz="4000" dirty="0" err="1" smtClean="0"/>
              <a:t>mensen</a:t>
            </a:r>
            <a:r>
              <a:rPr lang="en-US" sz="4000" dirty="0" smtClean="0"/>
              <a:t> </a:t>
            </a:r>
            <a:r>
              <a:rPr lang="en-US" sz="4000" dirty="0" err="1" smtClean="0"/>
              <a:t>waren</a:t>
            </a:r>
            <a:r>
              <a:rPr lang="en-US" sz="4000" dirty="0" smtClean="0"/>
              <a:t> </a:t>
            </a:r>
            <a:r>
              <a:rPr lang="en-US" sz="4000" dirty="0" err="1" smtClean="0"/>
              <a:t>hier</a:t>
            </a:r>
            <a:r>
              <a:rPr lang="en-US" sz="4000" dirty="0" smtClean="0"/>
              <a:t> in de </a:t>
            </a:r>
            <a:r>
              <a:rPr lang="en-US" sz="4000" dirty="0" err="1" smtClean="0"/>
              <a:t>oudheid</a:t>
            </a:r>
            <a:r>
              <a:rPr lang="en-US" sz="4000" dirty="0" smtClean="0"/>
              <a:t> al </a:t>
            </a:r>
            <a:r>
              <a:rPr lang="en-US" sz="4000" dirty="0" err="1" smtClean="0"/>
              <a:t>mee</a:t>
            </a:r>
            <a:r>
              <a:rPr lang="en-US" sz="4000" dirty="0" smtClean="0"/>
              <a:t> </a:t>
            </a:r>
            <a:r>
              <a:rPr lang="en-US" sz="4000" dirty="0" err="1" smtClean="0"/>
              <a:t>bezig</a:t>
            </a:r>
            <a:endParaRPr lang="en-US" sz="4000" dirty="0"/>
          </a:p>
          <a:p>
            <a:r>
              <a:rPr lang="en-US" sz="4000" dirty="0" err="1" smtClean="0"/>
              <a:t>komt</a:t>
            </a:r>
            <a:r>
              <a:rPr lang="en-US" sz="4000" dirty="0" smtClean="0"/>
              <a:t> van het </a:t>
            </a:r>
            <a:r>
              <a:rPr lang="en-US" sz="4000" dirty="0" err="1" smtClean="0"/>
              <a:t>Tsjechisch</a:t>
            </a:r>
            <a:r>
              <a:rPr lang="en-US" sz="4000" dirty="0" smtClean="0"/>
              <a:t> </a:t>
            </a:r>
            <a:r>
              <a:rPr lang="en-US" sz="4000" dirty="0" err="1" smtClean="0"/>
              <a:t>woord</a:t>
            </a:r>
            <a:r>
              <a:rPr lang="en-US" sz="4000" dirty="0" smtClean="0"/>
              <a:t> “</a:t>
            </a:r>
            <a:r>
              <a:rPr lang="en-US" sz="4000" dirty="0" err="1" smtClean="0"/>
              <a:t>robota</a:t>
            </a:r>
            <a:r>
              <a:rPr lang="en-US" sz="4000" dirty="0" smtClean="0"/>
              <a:t>”, wat “</a:t>
            </a:r>
            <a:r>
              <a:rPr lang="en-US" sz="4000" dirty="0" err="1" smtClean="0"/>
              <a:t>gedwongen</a:t>
            </a:r>
            <a:r>
              <a:rPr lang="en-US" sz="4000" dirty="0" smtClean="0"/>
              <a:t> </a:t>
            </a:r>
            <a:r>
              <a:rPr lang="en-US" sz="4000" dirty="0" err="1" smtClean="0"/>
              <a:t>arbeid</a:t>
            </a:r>
            <a:r>
              <a:rPr lang="en-US" sz="4000" dirty="0" smtClean="0"/>
              <a:t>” </a:t>
            </a:r>
            <a:r>
              <a:rPr lang="en-US" sz="4000" dirty="0" err="1" smtClean="0"/>
              <a:t>oftewel</a:t>
            </a:r>
            <a:r>
              <a:rPr lang="en-US" sz="4000" dirty="0" smtClean="0"/>
              <a:t> “</a:t>
            </a:r>
            <a:r>
              <a:rPr lang="en-US" sz="4000" dirty="0" err="1" smtClean="0"/>
              <a:t>slaaf</a:t>
            </a:r>
            <a:r>
              <a:rPr lang="en-US" sz="4000" dirty="0" smtClean="0"/>
              <a:t>” </a:t>
            </a:r>
            <a:r>
              <a:rPr lang="en-US" sz="4000" dirty="0" err="1" smtClean="0"/>
              <a:t>betekent</a:t>
            </a:r>
            <a:endParaRPr lang="en-US" sz="4000" dirty="0" smtClean="0"/>
          </a:p>
          <a:p>
            <a:r>
              <a:rPr lang="en-US" sz="4000" dirty="0" err="1" smtClean="0"/>
              <a:t>levert</a:t>
            </a:r>
            <a:r>
              <a:rPr lang="en-US" sz="4000" dirty="0" smtClean="0"/>
              <a:t> </a:t>
            </a:r>
            <a:r>
              <a:rPr lang="en-US" sz="4000" dirty="0" err="1" smtClean="0"/>
              <a:t>veel</a:t>
            </a:r>
            <a:r>
              <a:rPr lang="en-US" sz="4000" dirty="0" smtClean="0"/>
              <a:t> </a:t>
            </a:r>
            <a:r>
              <a:rPr lang="en-US" sz="4000" dirty="0" err="1" smtClean="0"/>
              <a:t>commotie</a:t>
            </a:r>
            <a:r>
              <a:rPr lang="en-US" sz="4000" dirty="0" smtClean="0"/>
              <a:t> op in </a:t>
            </a:r>
            <a:r>
              <a:rPr lang="en-US" sz="4000" dirty="0" err="1" smtClean="0"/>
              <a:t>maatschappelijke</a:t>
            </a:r>
            <a:r>
              <a:rPr lang="en-US" sz="4000" dirty="0" smtClean="0"/>
              <a:t> </a:t>
            </a:r>
            <a:r>
              <a:rPr lang="en-US" sz="4000" dirty="0" err="1" smtClean="0"/>
              <a:t>discussies</a:t>
            </a:r>
            <a:endParaRPr lang="en-US" sz="4000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Bekende</a:t>
            </a:r>
            <a:r>
              <a:rPr lang="en-US" sz="5400" dirty="0" smtClean="0"/>
              <a:t> robots</a:t>
            </a:r>
            <a:endParaRPr lang="en-US" sz="5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36" y="1498600"/>
            <a:ext cx="3096987" cy="487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96" y="1498600"/>
            <a:ext cx="3790007" cy="50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1498600"/>
            <a:ext cx="4108058" cy="50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5" y="1470512"/>
            <a:ext cx="7727070" cy="50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925" y="1460687"/>
            <a:ext cx="7727069" cy="53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Wat is </a:t>
            </a:r>
            <a:r>
              <a:rPr lang="en-US" sz="5400" dirty="0" err="1" smtClean="0"/>
              <a:t>Hebocon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2" name="txqfRsQkFM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1884" y="2060848"/>
            <a:ext cx="8448941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Wat </a:t>
            </a:r>
            <a:r>
              <a:rPr lang="en-US" sz="5400" dirty="0" err="1" smtClean="0"/>
              <a:t>gaan</a:t>
            </a:r>
            <a:r>
              <a:rPr lang="en-US" sz="5400" dirty="0" smtClean="0"/>
              <a:t> we </a:t>
            </a:r>
            <a:r>
              <a:rPr lang="en-US" sz="5400" dirty="0" err="1" smtClean="0"/>
              <a:t>doen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2132856"/>
            <a:ext cx="10360501" cy="4031212"/>
          </a:xfrm>
        </p:spPr>
        <p:txBody>
          <a:bodyPr/>
          <a:lstStyle/>
          <a:p>
            <a:r>
              <a:rPr lang="en-US" sz="4000" dirty="0" smtClean="0"/>
              <a:t>In teams </a:t>
            </a:r>
            <a:r>
              <a:rPr lang="en-US" sz="4000" dirty="0" err="1" smtClean="0"/>
              <a:t>wordt</a:t>
            </a:r>
            <a:r>
              <a:rPr lang="en-US" sz="4000" dirty="0" smtClean="0"/>
              <a:t> </a:t>
            </a:r>
            <a:r>
              <a:rPr lang="en-US" sz="4000" dirty="0" err="1" smtClean="0"/>
              <a:t>een</a:t>
            </a:r>
            <a:r>
              <a:rPr lang="en-US" sz="4000" dirty="0" smtClean="0"/>
              <a:t> robot </a:t>
            </a:r>
          </a:p>
          <a:p>
            <a:pPr lvl="1"/>
            <a:r>
              <a:rPr lang="en-US" sz="3600" dirty="0" err="1" smtClean="0"/>
              <a:t>Ontworpen</a:t>
            </a:r>
            <a:r>
              <a:rPr lang="en-US" sz="3600" dirty="0" smtClean="0"/>
              <a:t>;</a:t>
            </a:r>
          </a:p>
          <a:p>
            <a:pPr lvl="1"/>
            <a:r>
              <a:rPr lang="en-US" sz="3600" dirty="0" err="1" smtClean="0"/>
              <a:t>Gebouwd</a:t>
            </a:r>
            <a:r>
              <a:rPr lang="en-US" sz="3600" dirty="0" smtClean="0"/>
              <a:t>;</a:t>
            </a:r>
          </a:p>
          <a:p>
            <a:pPr lvl="1"/>
            <a:r>
              <a:rPr lang="en-US" sz="3600" dirty="0" err="1" smtClean="0"/>
              <a:t>Ingezet</a:t>
            </a:r>
            <a:r>
              <a:rPr lang="en-US" sz="3600" dirty="0" smtClean="0"/>
              <a:t> in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dirty="0" err="1" smtClean="0"/>
              <a:t>wedstrijd</a:t>
            </a:r>
            <a:r>
              <a:rPr lang="en-US" sz="3600" dirty="0" smtClean="0"/>
              <a:t>.</a:t>
            </a:r>
          </a:p>
          <a:p>
            <a:pPr marL="377886" lvl="1" indent="0">
              <a:buNone/>
            </a:pPr>
            <a:endParaRPr lang="en-US" sz="3600" dirty="0" smtClean="0"/>
          </a:p>
          <a:p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Prijzen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2132856"/>
            <a:ext cx="10360501" cy="4031212"/>
          </a:xfrm>
        </p:spPr>
        <p:txBody>
          <a:bodyPr/>
          <a:lstStyle/>
          <a:p>
            <a:r>
              <a:rPr lang="en-US" sz="4000" dirty="0" smtClean="0"/>
              <a:t>De robots </a:t>
            </a:r>
            <a:r>
              <a:rPr lang="en-US" sz="4000" dirty="0" err="1" smtClean="0"/>
              <a:t>kunnen</a:t>
            </a:r>
            <a:r>
              <a:rPr lang="en-US" sz="4000" dirty="0" smtClean="0"/>
              <a:t> </a:t>
            </a:r>
            <a:r>
              <a:rPr lang="en-US" sz="4000" dirty="0" err="1" smtClean="0"/>
              <a:t>prijzen</a:t>
            </a:r>
            <a:r>
              <a:rPr lang="en-US" sz="4000" dirty="0" smtClean="0"/>
              <a:t> </a:t>
            </a:r>
            <a:r>
              <a:rPr lang="en-US" sz="4000" dirty="0" err="1" smtClean="0"/>
              <a:t>winnen</a:t>
            </a:r>
            <a:r>
              <a:rPr lang="en-US" sz="4000" dirty="0" smtClean="0"/>
              <a:t> in de </a:t>
            </a:r>
            <a:r>
              <a:rPr lang="en-US" sz="4000" dirty="0" err="1" smtClean="0"/>
              <a:t>volgende</a:t>
            </a:r>
            <a:r>
              <a:rPr lang="en-US" sz="4000" dirty="0" smtClean="0"/>
              <a:t> </a:t>
            </a:r>
            <a:r>
              <a:rPr lang="en-US" sz="4000" dirty="0" err="1" smtClean="0"/>
              <a:t>categorien</a:t>
            </a:r>
            <a:r>
              <a:rPr lang="en-US" sz="4000" dirty="0" smtClean="0"/>
              <a:t>:</a:t>
            </a:r>
          </a:p>
          <a:p>
            <a:pPr lvl="1"/>
            <a:r>
              <a:rPr lang="en-US" sz="3600" dirty="0" smtClean="0"/>
              <a:t>De robot die </a:t>
            </a:r>
            <a:r>
              <a:rPr lang="en-US" sz="3600" dirty="0" err="1" smtClean="0"/>
              <a:t>als</a:t>
            </a:r>
            <a:r>
              <a:rPr lang="en-US" sz="3600" dirty="0" smtClean="0"/>
              <a:t> de </a:t>
            </a:r>
            <a:r>
              <a:rPr lang="en-US" sz="3600" dirty="0" err="1" smtClean="0"/>
              <a:t>wedstrijd</a:t>
            </a:r>
            <a:r>
              <a:rPr lang="en-US" sz="3600" dirty="0" smtClean="0"/>
              <a:t> </a:t>
            </a:r>
            <a:r>
              <a:rPr lang="en-US" sz="3600" dirty="0" err="1" smtClean="0"/>
              <a:t>wint</a:t>
            </a:r>
            <a:r>
              <a:rPr lang="en-US" sz="3600" dirty="0" smtClean="0"/>
              <a:t>;</a:t>
            </a:r>
          </a:p>
          <a:p>
            <a:pPr lvl="1"/>
            <a:r>
              <a:rPr lang="en-US" sz="3600" dirty="0" smtClean="0"/>
              <a:t>De robot die het </a:t>
            </a:r>
            <a:r>
              <a:rPr lang="en-US" sz="3600" dirty="0" err="1" smtClean="0"/>
              <a:t>leukste</a:t>
            </a:r>
            <a:r>
              <a:rPr lang="en-US" sz="3600" dirty="0" smtClean="0"/>
              <a:t>/</a:t>
            </a:r>
            <a:r>
              <a:rPr lang="en-US" sz="3600" dirty="0" err="1" smtClean="0"/>
              <a:t>mooiste</a:t>
            </a:r>
            <a:r>
              <a:rPr lang="en-US" sz="3600" dirty="0" smtClean="0"/>
              <a:t>/</a:t>
            </a:r>
            <a:r>
              <a:rPr lang="en-US" sz="3600" dirty="0" err="1" smtClean="0"/>
              <a:t>creatiefste</a:t>
            </a:r>
            <a:r>
              <a:rPr lang="en-US" sz="3600" dirty="0" smtClean="0"/>
              <a:t> is;</a:t>
            </a:r>
          </a:p>
          <a:p>
            <a:pPr lvl="1"/>
            <a:r>
              <a:rPr lang="en-US" sz="3600" dirty="0" smtClean="0"/>
              <a:t>De robot die het </a:t>
            </a:r>
            <a:r>
              <a:rPr lang="en-US" sz="3600" dirty="0" err="1" smtClean="0"/>
              <a:t>meest</a:t>
            </a:r>
            <a:r>
              <a:rPr lang="en-US" sz="3600" dirty="0" smtClean="0"/>
              <a:t> “</a:t>
            </a:r>
            <a:r>
              <a:rPr lang="en-US" sz="3600" dirty="0" err="1" smtClean="0"/>
              <a:t>Heboi</a:t>
            </a:r>
            <a:r>
              <a:rPr lang="en-US" sz="3600" dirty="0" smtClean="0"/>
              <a:t>” is.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Spelregels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2132856"/>
            <a:ext cx="10360501" cy="403121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Twee robots </a:t>
            </a:r>
            <a:r>
              <a:rPr lang="en-US" sz="4000" dirty="0" err="1" smtClean="0"/>
              <a:t>nemen</a:t>
            </a:r>
            <a:r>
              <a:rPr lang="en-US" sz="4000" dirty="0" smtClean="0"/>
              <a:t> het </a:t>
            </a:r>
            <a:r>
              <a:rPr lang="en-US" sz="4000" dirty="0" err="1" smtClean="0"/>
              <a:t>tegen</a:t>
            </a:r>
            <a:r>
              <a:rPr lang="en-US" sz="4000" dirty="0" smtClean="0"/>
              <a:t> </a:t>
            </a:r>
            <a:r>
              <a:rPr lang="en-US" sz="4000" dirty="0" err="1" smtClean="0"/>
              <a:t>elkaar</a:t>
            </a:r>
            <a:r>
              <a:rPr lang="en-US" sz="4000" dirty="0" smtClean="0"/>
              <a:t> op</a:t>
            </a:r>
          </a:p>
          <a:p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wedstrijd</a:t>
            </a:r>
            <a:r>
              <a:rPr lang="en-US" sz="4000" dirty="0" smtClean="0"/>
              <a:t> </a:t>
            </a:r>
            <a:r>
              <a:rPr lang="en-US" sz="4000" dirty="0" err="1" smtClean="0"/>
              <a:t>duurt</a:t>
            </a:r>
            <a:r>
              <a:rPr lang="en-US" sz="4000" dirty="0" smtClean="0"/>
              <a:t> 1 </a:t>
            </a:r>
            <a:r>
              <a:rPr lang="en-US" sz="4000" dirty="0" err="1" smtClean="0"/>
              <a:t>minuut</a:t>
            </a:r>
            <a:endParaRPr lang="en-US" sz="4000" dirty="0" smtClean="0"/>
          </a:p>
          <a:p>
            <a:r>
              <a:rPr lang="en-US" sz="4000" dirty="0" err="1" smtClean="0"/>
              <a:t>Als</a:t>
            </a:r>
            <a:r>
              <a:rPr lang="en-US" sz="4000" dirty="0" smtClean="0"/>
              <a:t> je </a:t>
            </a:r>
            <a:r>
              <a:rPr lang="en-US" sz="4000" dirty="0" err="1" smtClean="0"/>
              <a:t>omvalt</a:t>
            </a:r>
            <a:r>
              <a:rPr lang="en-US" sz="4000" dirty="0" smtClean="0"/>
              <a:t> of </a:t>
            </a:r>
            <a:r>
              <a:rPr lang="en-US" sz="4000" dirty="0" err="1" smtClean="0"/>
              <a:t>omgeduwd</a:t>
            </a:r>
            <a:r>
              <a:rPr lang="en-US" sz="4000" dirty="0" smtClean="0"/>
              <a:t> </a:t>
            </a:r>
            <a:r>
              <a:rPr lang="en-US" sz="4000" dirty="0" err="1" smtClean="0"/>
              <a:t>wordt</a:t>
            </a:r>
            <a:r>
              <a:rPr lang="en-US" sz="4000" dirty="0" smtClean="0"/>
              <a:t> </a:t>
            </a:r>
            <a:r>
              <a:rPr lang="en-US" sz="4000" dirty="0" err="1" smtClean="0"/>
              <a:t>verlies</a:t>
            </a:r>
            <a:r>
              <a:rPr lang="en-US" sz="4000" dirty="0" smtClean="0"/>
              <a:t> je</a:t>
            </a:r>
          </a:p>
          <a:p>
            <a:r>
              <a:rPr lang="en-US" sz="4000" dirty="0" err="1" smtClean="0"/>
              <a:t>Als</a:t>
            </a:r>
            <a:r>
              <a:rPr lang="en-US" sz="4000" dirty="0" smtClean="0"/>
              <a:t> je </a:t>
            </a:r>
            <a:r>
              <a:rPr lang="en-US" sz="4000" dirty="0" err="1" smtClean="0"/>
              <a:t>buiten</a:t>
            </a:r>
            <a:r>
              <a:rPr lang="en-US" sz="4000" dirty="0" smtClean="0"/>
              <a:t> het </a:t>
            </a:r>
            <a:r>
              <a:rPr lang="en-US" sz="4000" dirty="0" err="1" smtClean="0"/>
              <a:t>speelveld</a:t>
            </a:r>
            <a:r>
              <a:rPr lang="en-US" sz="4000" dirty="0" smtClean="0"/>
              <a:t> </a:t>
            </a:r>
            <a:r>
              <a:rPr lang="en-US" sz="4000" dirty="0" err="1" smtClean="0"/>
              <a:t>komt</a:t>
            </a:r>
            <a:r>
              <a:rPr lang="en-US" sz="4000" dirty="0" smtClean="0"/>
              <a:t> </a:t>
            </a:r>
            <a:r>
              <a:rPr lang="en-US" sz="4000" dirty="0" err="1" smtClean="0"/>
              <a:t>verlies</a:t>
            </a:r>
            <a:r>
              <a:rPr lang="en-US" sz="4000" dirty="0" smtClean="0"/>
              <a:t> je</a:t>
            </a:r>
          </a:p>
          <a:p>
            <a:r>
              <a:rPr lang="en-US" sz="4000" dirty="0" smtClean="0"/>
              <a:t>Na </a:t>
            </a:r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minuut</a:t>
            </a:r>
            <a:r>
              <a:rPr lang="en-US" sz="4000" dirty="0" smtClean="0"/>
              <a:t> </a:t>
            </a:r>
            <a:r>
              <a:rPr lang="en-US" sz="4000" dirty="0" err="1" smtClean="0"/>
              <a:t>zonder</a:t>
            </a:r>
            <a:r>
              <a:rPr lang="en-US" sz="4000" dirty="0" smtClean="0"/>
              <a:t> </a:t>
            </a:r>
            <a:r>
              <a:rPr lang="en-US" sz="4000" dirty="0" err="1" smtClean="0"/>
              <a:t>duidelijke</a:t>
            </a:r>
            <a:r>
              <a:rPr lang="en-US" sz="4000" dirty="0" smtClean="0"/>
              <a:t> </a:t>
            </a:r>
            <a:r>
              <a:rPr lang="en-US" sz="4000" dirty="0" err="1" smtClean="0"/>
              <a:t>winnaar</a:t>
            </a:r>
            <a:r>
              <a:rPr lang="en-US" sz="4000" dirty="0" smtClean="0"/>
              <a:t> </a:t>
            </a:r>
            <a:r>
              <a:rPr lang="en-US" sz="4000" dirty="0" err="1" smtClean="0"/>
              <a:t>wint</a:t>
            </a:r>
            <a:r>
              <a:rPr lang="en-US" sz="4000" dirty="0" smtClean="0"/>
              <a:t> de robot die de </a:t>
            </a:r>
            <a:r>
              <a:rPr lang="en-US" sz="4000" dirty="0" err="1" smtClean="0"/>
              <a:t>grootste</a:t>
            </a:r>
            <a:r>
              <a:rPr lang="en-US" sz="4000" dirty="0" smtClean="0"/>
              <a:t> </a:t>
            </a:r>
            <a:r>
              <a:rPr lang="en-US" sz="4000" dirty="0" err="1" smtClean="0"/>
              <a:t>afstand</a:t>
            </a:r>
            <a:r>
              <a:rPr lang="en-US" sz="4000" dirty="0" smtClean="0"/>
              <a:t> </a:t>
            </a:r>
            <a:r>
              <a:rPr lang="en-US" sz="4000" dirty="0" err="1" smtClean="0"/>
              <a:t>heeft</a:t>
            </a:r>
            <a:r>
              <a:rPr lang="en-US" sz="4000" dirty="0" smtClean="0"/>
              <a:t> </a:t>
            </a:r>
            <a:r>
              <a:rPr lang="en-US" sz="4000" dirty="0" err="1" smtClean="0"/>
              <a:t>afgelegd</a:t>
            </a:r>
            <a:endParaRPr lang="en-US" sz="4000" dirty="0" smtClean="0"/>
          </a:p>
          <a:p>
            <a:r>
              <a:rPr lang="en-US" sz="4000" dirty="0" err="1" smtClean="0"/>
              <a:t>Bij</a:t>
            </a:r>
            <a:r>
              <a:rPr lang="en-US" sz="4000" dirty="0" smtClean="0"/>
              <a:t> </a:t>
            </a:r>
            <a:r>
              <a:rPr lang="en-US" sz="4000" dirty="0" err="1" smtClean="0"/>
              <a:t>twijfel</a:t>
            </a:r>
            <a:r>
              <a:rPr lang="en-US" sz="4000" dirty="0" smtClean="0"/>
              <a:t> </a:t>
            </a:r>
            <a:r>
              <a:rPr lang="en-US" sz="4000" dirty="0" err="1" smtClean="0"/>
              <a:t>beslist</a:t>
            </a:r>
            <a:r>
              <a:rPr lang="en-US" sz="4000" dirty="0" smtClean="0"/>
              <a:t> de jury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Planning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2132856"/>
            <a:ext cx="10360501" cy="403121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Startles; wat </a:t>
            </a:r>
            <a:r>
              <a:rPr lang="en-US" sz="4000" dirty="0" err="1" smtClean="0"/>
              <a:t>zijn</a:t>
            </a:r>
            <a:r>
              <a:rPr lang="en-US" sz="4000" dirty="0" smtClean="0"/>
              <a:t> robots </a:t>
            </a:r>
            <a:r>
              <a:rPr lang="en-US" sz="4000" dirty="0" err="1" smtClean="0"/>
              <a:t>en</a:t>
            </a:r>
            <a:r>
              <a:rPr lang="en-US" sz="4000" dirty="0" smtClean="0"/>
              <a:t> wat </a:t>
            </a:r>
            <a:r>
              <a:rPr lang="en-US" sz="4000" dirty="0" err="1" smtClean="0"/>
              <a:t>gaan</a:t>
            </a:r>
            <a:r>
              <a:rPr lang="en-US" sz="4000" dirty="0" smtClean="0"/>
              <a:t> we </a:t>
            </a:r>
            <a:r>
              <a:rPr lang="en-US" sz="4000" dirty="0" err="1" smtClean="0"/>
              <a:t>doen</a:t>
            </a:r>
            <a:endParaRPr lang="en-US" sz="4000" dirty="0" smtClean="0"/>
          </a:p>
          <a:p>
            <a:r>
              <a:rPr lang="en-US" sz="4000" dirty="0" err="1" smtClean="0"/>
              <a:t>Mechanica</a:t>
            </a:r>
            <a:r>
              <a:rPr lang="en-US" sz="4000" dirty="0" smtClean="0"/>
              <a:t>; hoe </a:t>
            </a:r>
            <a:r>
              <a:rPr lang="en-US" sz="4000" dirty="0" err="1" smtClean="0"/>
              <a:t>werkt</a:t>
            </a:r>
            <a:r>
              <a:rPr lang="en-US" sz="4000" dirty="0" smtClean="0"/>
              <a:t> </a:t>
            </a:r>
            <a:r>
              <a:rPr lang="en-US" sz="4000" dirty="0" err="1" smtClean="0"/>
              <a:t>een</a:t>
            </a:r>
            <a:r>
              <a:rPr lang="en-US" sz="4000" dirty="0" smtClean="0"/>
              <a:t> robot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indeling</a:t>
            </a:r>
            <a:r>
              <a:rPr lang="en-US" sz="4000" dirty="0" smtClean="0"/>
              <a:t> teams</a:t>
            </a:r>
          </a:p>
          <a:p>
            <a:r>
              <a:rPr lang="en-US" sz="4000" dirty="0" err="1" smtClean="0"/>
              <a:t>Ontwerpen</a:t>
            </a:r>
            <a:endParaRPr lang="en-US" sz="4000" dirty="0" smtClean="0"/>
          </a:p>
          <a:p>
            <a:r>
              <a:rPr lang="en-US" sz="4000" dirty="0" err="1" smtClean="0"/>
              <a:t>Bouwen</a:t>
            </a:r>
            <a:endParaRPr lang="en-US" sz="4000" dirty="0" smtClean="0"/>
          </a:p>
          <a:p>
            <a:r>
              <a:rPr lang="en-US" sz="4000" dirty="0" err="1" smtClean="0"/>
              <a:t>Wedstrijd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8000"/>
          <a:stretch/>
        </p:blipFill>
        <p:spPr>
          <a:xfrm>
            <a:off x="8844103" y="283765"/>
            <a:ext cx="2717173" cy="1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207</Words>
  <Application>Microsoft Office PowerPoint</Application>
  <PresentationFormat>Custom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Tech 16x9</vt:lpstr>
      <vt:lpstr>Hebocon</vt:lpstr>
      <vt:lpstr>Inhoud</vt:lpstr>
      <vt:lpstr>Wat is robotica?</vt:lpstr>
      <vt:lpstr>Bekende robots</vt:lpstr>
      <vt:lpstr>Wat is Hebocon?</vt:lpstr>
      <vt:lpstr>Wat gaan we doen?</vt:lpstr>
      <vt:lpstr>Prijzen</vt:lpstr>
      <vt:lpstr>Spelregels</vt:lpstr>
      <vt:lpstr>Planning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2015-05-19T07:47:32Z</dcterms:created>
  <dcterms:modified xsi:type="dcterms:W3CDTF">2017-05-31T20:36:11Z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